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18E56B-274F-490B-A3D0-CE3952B48DA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</dgm:pt>
    <dgm:pt modelId="{D7824648-5E88-4028-AB32-96A62A7BE108}">
      <dgm:prSet phldrT="[Текст]" custT="1"/>
      <dgm:spPr/>
      <dgm:t>
        <a:bodyPr/>
        <a:lstStyle/>
        <a:p>
          <a:r>
            <a:rPr lang="ru-RU" sz="1000" b="1" dirty="0"/>
            <a:t>Сведения об адресах и телефонах контролирующих органов</a:t>
          </a:r>
        </a:p>
      </dgm:t>
    </dgm:pt>
    <dgm:pt modelId="{030F513D-E20C-479A-9679-AF1F91C6D546}" type="parTrans" cxnId="{4E8A4313-E228-4226-9F0F-ACF1986DF561}">
      <dgm:prSet/>
      <dgm:spPr/>
      <dgm:t>
        <a:bodyPr/>
        <a:lstStyle/>
        <a:p>
          <a:endParaRPr lang="ru-RU"/>
        </a:p>
      </dgm:t>
    </dgm:pt>
    <dgm:pt modelId="{AD7E75FE-F732-4F15-95EE-4DE5BFDC58CD}" type="sibTrans" cxnId="{4E8A4313-E228-4226-9F0F-ACF1986DF561}">
      <dgm:prSet/>
      <dgm:spPr/>
      <dgm:t>
        <a:bodyPr/>
        <a:lstStyle/>
        <a:p>
          <a:endParaRPr lang="ru-RU"/>
        </a:p>
      </dgm:t>
    </dgm:pt>
    <dgm:pt modelId="{94BB537B-F6BC-466A-ACC1-235DCF797E5C}">
      <dgm:prSet/>
      <dgm:spPr/>
      <dgm:t>
        <a:bodyPr/>
        <a:lstStyle/>
        <a:p>
          <a:r>
            <a:rPr lang="ru-RU" dirty="0"/>
            <a:t>ул. Степана Халтурина, д. 28, г. Уфа</a:t>
          </a:r>
        </a:p>
      </dgm:t>
    </dgm:pt>
    <dgm:pt modelId="{EE440A7D-87E5-45DC-91E8-3E1AD2180814}" type="parTrans" cxnId="{E5914C2B-BEC6-4582-801A-26FF650181AB}">
      <dgm:prSet/>
      <dgm:spPr/>
      <dgm:t>
        <a:bodyPr/>
        <a:lstStyle/>
        <a:p>
          <a:endParaRPr lang="ru-RU"/>
        </a:p>
      </dgm:t>
    </dgm:pt>
    <dgm:pt modelId="{54D95A70-369D-4749-B5D8-5DFEAFC3CE63}" type="sibTrans" cxnId="{E5914C2B-BEC6-4582-801A-26FF650181AB}">
      <dgm:prSet/>
      <dgm:spPr/>
      <dgm:t>
        <a:bodyPr/>
        <a:lstStyle/>
        <a:p>
          <a:endParaRPr lang="ru-RU"/>
        </a:p>
      </dgm:t>
    </dgm:pt>
    <dgm:pt modelId="{1E419739-2058-4A14-A431-C623BD65043A}">
      <dgm:prSet/>
      <dgm:spPr/>
      <dgm:t>
        <a:bodyPr/>
        <a:lstStyle/>
        <a:p>
          <a:r>
            <a:rPr lang="ru-RU" dirty="0"/>
            <a:t>тел. 8 (347) 218-00-17</a:t>
          </a:r>
        </a:p>
      </dgm:t>
    </dgm:pt>
    <dgm:pt modelId="{C0A0896B-F6F0-4007-B61C-9DC713421FE0}" type="parTrans" cxnId="{1E69F0C3-FBE8-4F9D-91AF-85BF0D72E9DE}">
      <dgm:prSet/>
      <dgm:spPr/>
      <dgm:t>
        <a:bodyPr/>
        <a:lstStyle/>
        <a:p>
          <a:endParaRPr lang="ru-RU"/>
        </a:p>
      </dgm:t>
    </dgm:pt>
    <dgm:pt modelId="{C2090105-5A39-4518-8322-17EF4384193E}" type="sibTrans" cxnId="{1E69F0C3-FBE8-4F9D-91AF-85BF0D72E9DE}">
      <dgm:prSet/>
      <dgm:spPr/>
      <dgm:t>
        <a:bodyPr/>
        <a:lstStyle/>
        <a:p>
          <a:endParaRPr lang="ru-RU"/>
        </a:p>
      </dgm:t>
    </dgm:pt>
    <dgm:pt modelId="{B9728D14-438D-4731-854B-D394C04E62E9}">
      <dgm:prSet/>
      <dgm:spPr/>
      <dgm:t>
        <a:bodyPr/>
        <a:lstStyle/>
        <a:p>
          <a:r>
            <a:rPr lang="ru-RU" dirty="0"/>
            <a:t>эл. почта </a:t>
          </a:r>
          <a:r>
            <a:rPr lang="en-US" dirty="0" err="1"/>
            <a:t>mgkhrb</a:t>
          </a:r>
          <a:r>
            <a:rPr lang="ru-RU" dirty="0"/>
            <a:t>@</a:t>
          </a:r>
          <a:r>
            <a:rPr lang="en-US" dirty="0" err="1"/>
            <a:t>bashkortostan</a:t>
          </a:r>
          <a:r>
            <a:rPr lang="ru-RU" dirty="0"/>
            <a:t>.</a:t>
          </a:r>
          <a:r>
            <a:rPr lang="en-US" dirty="0" err="1"/>
            <a:t>ru</a:t>
          </a:r>
          <a:endParaRPr lang="ru-RU" dirty="0"/>
        </a:p>
      </dgm:t>
    </dgm:pt>
    <dgm:pt modelId="{2600CEB6-7364-4808-8410-40CCFF0925B4}" type="parTrans" cxnId="{A190B6F9-F8B7-4E42-A4EA-0EA152F05DB5}">
      <dgm:prSet/>
      <dgm:spPr/>
      <dgm:t>
        <a:bodyPr/>
        <a:lstStyle/>
        <a:p>
          <a:endParaRPr lang="ru-RU"/>
        </a:p>
      </dgm:t>
    </dgm:pt>
    <dgm:pt modelId="{106AD66A-15C3-4EBB-A799-E364015B6959}" type="sibTrans" cxnId="{A190B6F9-F8B7-4E42-A4EA-0EA152F05DB5}">
      <dgm:prSet/>
      <dgm:spPr/>
      <dgm:t>
        <a:bodyPr/>
        <a:lstStyle/>
        <a:p>
          <a:endParaRPr lang="ru-RU"/>
        </a:p>
      </dgm:t>
    </dgm:pt>
    <dgm:pt modelId="{09CA9617-69D4-4A0A-A50B-B9038A540E55}">
      <dgm:prSet custT="1"/>
      <dgm:spPr/>
      <dgm:t>
        <a:bodyPr/>
        <a:lstStyle/>
        <a:p>
          <a:r>
            <a:rPr lang="ru-RU" sz="1000" b="1" dirty="0">
              <a:solidFill>
                <a:schemeClr val="tx1"/>
              </a:solidFill>
            </a:rPr>
            <a:t>Государственный комитет Республики Башкортостан по жилищному и строительному надзору</a:t>
          </a:r>
        </a:p>
      </dgm:t>
    </dgm:pt>
    <dgm:pt modelId="{089DE55A-FA6B-4D61-885A-C03416AD57EC}" type="parTrans" cxnId="{7FBB842C-018B-4E97-807A-211CBA394509}">
      <dgm:prSet/>
      <dgm:spPr/>
      <dgm:t>
        <a:bodyPr/>
        <a:lstStyle/>
        <a:p>
          <a:endParaRPr lang="ru-RU"/>
        </a:p>
      </dgm:t>
    </dgm:pt>
    <dgm:pt modelId="{05EC9171-C5BA-4CE7-A819-BB801AAB62FC}" type="sibTrans" cxnId="{7FBB842C-018B-4E97-807A-211CBA394509}">
      <dgm:prSet/>
      <dgm:spPr/>
      <dgm:t>
        <a:bodyPr/>
        <a:lstStyle/>
        <a:p>
          <a:endParaRPr lang="ru-RU"/>
        </a:p>
      </dgm:t>
    </dgm:pt>
    <dgm:pt modelId="{E90EC0F7-1D35-497F-BC0C-94DA150C61CD}">
      <dgm:prSet/>
      <dgm:spPr/>
      <dgm:t>
        <a:bodyPr/>
        <a:lstStyle/>
        <a:p>
          <a:r>
            <a:rPr lang="ru-RU" dirty="0"/>
            <a:t>ул. Степана Халтурина, д. 28, г. Уфа</a:t>
          </a:r>
        </a:p>
      </dgm:t>
    </dgm:pt>
    <dgm:pt modelId="{934481CD-C54B-4E42-8CCE-B6E1886758CE}" type="parTrans" cxnId="{C05A4C8C-5FB5-4D1B-82DD-6C5359FC1241}">
      <dgm:prSet/>
      <dgm:spPr/>
      <dgm:t>
        <a:bodyPr/>
        <a:lstStyle/>
        <a:p>
          <a:endParaRPr lang="ru-RU"/>
        </a:p>
      </dgm:t>
    </dgm:pt>
    <dgm:pt modelId="{E6B44B39-19EB-4B57-80D7-E4B8F6E0E99A}" type="sibTrans" cxnId="{C05A4C8C-5FB5-4D1B-82DD-6C5359FC1241}">
      <dgm:prSet/>
      <dgm:spPr/>
      <dgm:t>
        <a:bodyPr/>
        <a:lstStyle/>
        <a:p>
          <a:endParaRPr lang="ru-RU"/>
        </a:p>
      </dgm:t>
    </dgm:pt>
    <dgm:pt modelId="{DC436A4A-43DA-46E3-8850-17068BEEE682}">
      <dgm:prSet/>
      <dgm:spPr/>
      <dgm:t>
        <a:bodyPr/>
        <a:lstStyle/>
        <a:p>
          <a:r>
            <a:rPr lang="ru-RU"/>
            <a:t>тел. 8 (347) 218-10-65</a:t>
          </a:r>
        </a:p>
      </dgm:t>
    </dgm:pt>
    <dgm:pt modelId="{DAE40B19-E5D5-4F3C-880F-682EB326F22E}" type="parTrans" cxnId="{C35FB036-B2D0-4C44-89E8-DC2E0316A432}">
      <dgm:prSet/>
      <dgm:spPr/>
      <dgm:t>
        <a:bodyPr/>
        <a:lstStyle/>
        <a:p>
          <a:endParaRPr lang="ru-RU"/>
        </a:p>
      </dgm:t>
    </dgm:pt>
    <dgm:pt modelId="{7DA690FD-44D5-443E-89DA-DE306C387DCD}" type="sibTrans" cxnId="{C35FB036-B2D0-4C44-89E8-DC2E0316A432}">
      <dgm:prSet/>
      <dgm:spPr/>
      <dgm:t>
        <a:bodyPr/>
        <a:lstStyle/>
        <a:p>
          <a:endParaRPr lang="ru-RU"/>
        </a:p>
      </dgm:t>
    </dgm:pt>
    <dgm:pt modelId="{6905A566-EE21-4BAA-A5DA-CA7685E0D9E5}">
      <dgm:prSet/>
      <dgm:spPr/>
      <dgm:t>
        <a:bodyPr/>
        <a:lstStyle/>
        <a:p>
          <a:r>
            <a:rPr lang="ru-RU"/>
            <a:t>эл. почта </a:t>
          </a:r>
          <a:r>
            <a:rPr lang="en-US"/>
            <a:t>gkzsn</a:t>
          </a:r>
          <a:r>
            <a:rPr lang="ru-RU"/>
            <a:t>@</a:t>
          </a:r>
          <a:r>
            <a:rPr lang="en-US"/>
            <a:t>bashkortostan</a:t>
          </a:r>
          <a:r>
            <a:rPr lang="ru-RU"/>
            <a:t>.</a:t>
          </a:r>
          <a:r>
            <a:rPr lang="en-US"/>
            <a:t>ru</a:t>
          </a:r>
          <a:endParaRPr lang="ru-RU"/>
        </a:p>
      </dgm:t>
    </dgm:pt>
    <dgm:pt modelId="{C0B0ECF0-05A4-4B89-BBB1-A5A3585170B5}" type="parTrans" cxnId="{7DAEBC9E-19D2-4647-B2C0-E4F5F10DE439}">
      <dgm:prSet/>
      <dgm:spPr/>
      <dgm:t>
        <a:bodyPr/>
        <a:lstStyle/>
        <a:p>
          <a:endParaRPr lang="ru-RU"/>
        </a:p>
      </dgm:t>
    </dgm:pt>
    <dgm:pt modelId="{72823396-F411-4062-88E2-87FC72C112E1}" type="sibTrans" cxnId="{7DAEBC9E-19D2-4647-B2C0-E4F5F10DE439}">
      <dgm:prSet/>
      <dgm:spPr/>
      <dgm:t>
        <a:bodyPr/>
        <a:lstStyle/>
        <a:p>
          <a:endParaRPr lang="ru-RU"/>
        </a:p>
      </dgm:t>
    </dgm:pt>
    <dgm:pt modelId="{FE07B394-23F8-42CE-A94C-C622A6DB2BD3}">
      <dgm:prSet custT="1"/>
      <dgm:spPr/>
      <dgm:t>
        <a:bodyPr/>
        <a:lstStyle/>
        <a:p>
          <a:r>
            <a:rPr lang="ru-RU" sz="1000" b="1" dirty="0">
              <a:solidFill>
                <a:schemeClr val="tx1"/>
              </a:solidFill>
            </a:rPr>
            <a:t>Управление Федеральной службы по надзору в сфере защиты прав потребителей и благополучия человека по Республике Башкортостан</a:t>
          </a:r>
        </a:p>
      </dgm:t>
    </dgm:pt>
    <dgm:pt modelId="{D1D914F1-BAEF-4178-B652-6966EB231A86}" type="parTrans" cxnId="{DC7C1672-4575-41B2-84D2-B40692D54D4C}">
      <dgm:prSet/>
      <dgm:spPr/>
      <dgm:t>
        <a:bodyPr/>
        <a:lstStyle/>
        <a:p>
          <a:endParaRPr lang="ru-RU"/>
        </a:p>
      </dgm:t>
    </dgm:pt>
    <dgm:pt modelId="{461B658F-D4A0-41BE-8D16-6B530AD382E8}" type="sibTrans" cxnId="{DC7C1672-4575-41B2-84D2-B40692D54D4C}">
      <dgm:prSet/>
      <dgm:spPr/>
      <dgm:t>
        <a:bodyPr/>
        <a:lstStyle/>
        <a:p>
          <a:endParaRPr lang="ru-RU"/>
        </a:p>
      </dgm:t>
    </dgm:pt>
    <dgm:pt modelId="{1907B4D1-3ED0-4A3A-85B2-0DEBF7799750}">
      <dgm:prSet/>
      <dgm:spPr/>
      <dgm:t>
        <a:bodyPr/>
        <a:lstStyle/>
        <a:p>
          <a:r>
            <a:rPr lang="ru-RU" dirty="0"/>
            <a:t>ул. Рихарда Зорге, д. 58, г. Уфа</a:t>
          </a:r>
        </a:p>
      </dgm:t>
    </dgm:pt>
    <dgm:pt modelId="{D3658771-FAD2-42B7-9C83-E183AC55C412}" type="parTrans" cxnId="{7E0D0F31-2817-4BF2-8464-16960E82E360}">
      <dgm:prSet/>
      <dgm:spPr/>
      <dgm:t>
        <a:bodyPr/>
        <a:lstStyle/>
        <a:p>
          <a:endParaRPr lang="ru-RU"/>
        </a:p>
      </dgm:t>
    </dgm:pt>
    <dgm:pt modelId="{2A7D177B-005B-4AFD-A347-A1E5A34B13B3}" type="sibTrans" cxnId="{7E0D0F31-2817-4BF2-8464-16960E82E360}">
      <dgm:prSet/>
      <dgm:spPr/>
      <dgm:t>
        <a:bodyPr/>
        <a:lstStyle/>
        <a:p>
          <a:endParaRPr lang="ru-RU"/>
        </a:p>
      </dgm:t>
    </dgm:pt>
    <dgm:pt modelId="{4F63ACB3-DE19-4EC1-AEB8-11132C6B2DAF}">
      <dgm:prSet/>
      <dgm:spPr/>
      <dgm:t>
        <a:bodyPr/>
        <a:lstStyle/>
        <a:p>
          <a:r>
            <a:rPr lang="ru-RU"/>
            <a:t>тел. 8 (347) 229-90-34</a:t>
          </a:r>
        </a:p>
      </dgm:t>
    </dgm:pt>
    <dgm:pt modelId="{6EC820CF-6DB7-4E55-B75D-6B789F6A1041}" type="parTrans" cxnId="{061E46DC-EBB5-42FA-9B9E-A4EBC78B9C37}">
      <dgm:prSet/>
      <dgm:spPr/>
      <dgm:t>
        <a:bodyPr/>
        <a:lstStyle/>
        <a:p>
          <a:endParaRPr lang="ru-RU"/>
        </a:p>
      </dgm:t>
    </dgm:pt>
    <dgm:pt modelId="{4CD7CB38-F67A-4059-A2AC-6FE3FD3BAD1A}" type="sibTrans" cxnId="{061E46DC-EBB5-42FA-9B9E-A4EBC78B9C37}">
      <dgm:prSet/>
      <dgm:spPr/>
      <dgm:t>
        <a:bodyPr/>
        <a:lstStyle/>
        <a:p>
          <a:endParaRPr lang="ru-RU"/>
        </a:p>
      </dgm:t>
    </dgm:pt>
    <dgm:pt modelId="{338E3A6E-A4CE-4385-8951-203A7684FA9A}">
      <dgm:prSet/>
      <dgm:spPr/>
      <dgm:t>
        <a:bodyPr/>
        <a:lstStyle/>
        <a:p>
          <a:r>
            <a:rPr lang="ru-RU"/>
            <a:t>эл. почта </a:t>
          </a:r>
          <a:r>
            <a:rPr lang="en-US"/>
            <a:t>rpnrb</a:t>
          </a:r>
          <a:r>
            <a:rPr lang="ru-RU"/>
            <a:t>@02.</a:t>
          </a:r>
          <a:r>
            <a:rPr lang="en-US"/>
            <a:t>rospotrebnadzor</a:t>
          </a:r>
          <a:r>
            <a:rPr lang="ru-RU"/>
            <a:t>.</a:t>
          </a:r>
          <a:r>
            <a:rPr lang="en-US"/>
            <a:t>ru</a:t>
          </a:r>
          <a:endParaRPr lang="ru-RU"/>
        </a:p>
      </dgm:t>
    </dgm:pt>
    <dgm:pt modelId="{6F11A192-952E-43C0-BBEF-9162A7A10F53}" type="parTrans" cxnId="{04EAB3E4-7FA9-4C01-95FE-947D421100F4}">
      <dgm:prSet/>
      <dgm:spPr/>
      <dgm:t>
        <a:bodyPr/>
        <a:lstStyle/>
        <a:p>
          <a:endParaRPr lang="ru-RU"/>
        </a:p>
      </dgm:t>
    </dgm:pt>
    <dgm:pt modelId="{FFB97490-873E-4E9F-8658-EF5DB9DE871A}" type="sibTrans" cxnId="{04EAB3E4-7FA9-4C01-95FE-947D421100F4}">
      <dgm:prSet/>
      <dgm:spPr/>
      <dgm:t>
        <a:bodyPr/>
        <a:lstStyle/>
        <a:p>
          <a:endParaRPr lang="ru-RU"/>
        </a:p>
      </dgm:t>
    </dgm:pt>
    <dgm:pt modelId="{51399D69-CEFE-46B0-9DBA-AEC38451EC60}">
      <dgm:prSet custT="1"/>
      <dgm:spPr/>
      <dgm:t>
        <a:bodyPr/>
        <a:lstStyle/>
        <a:p>
          <a:r>
            <a:rPr lang="ru-RU" sz="1000" b="1" dirty="0">
              <a:solidFill>
                <a:schemeClr val="tx1"/>
              </a:solidFill>
            </a:rPr>
            <a:t>Министерство жилищно-коммунального хозяйства</a:t>
          </a:r>
        </a:p>
      </dgm:t>
    </dgm:pt>
    <dgm:pt modelId="{C782356B-DEF0-452A-8BF3-CBE2499D87E1}" type="sibTrans" cxnId="{4CB68A4F-1CBE-4739-A4C7-DAB383D83A8D}">
      <dgm:prSet/>
      <dgm:spPr/>
      <dgm:t>
        <a:bodyPr/>
        <a:lstStyle/>
        <a:p>
          <a:endParaRPr lang="ru-RU"/>
        </a:p>
      </dgm:t>
    </dgm:pt>
    <dgm:pt modelId="{B05424CA-6B29-4DD4-906B-0A9E515D27BF}" type="parTrans" cxnId="{4CB68A4F-1CBE-4739-A4C7-DAB383D83A8D}">
      <dgm:prSet/>
      <dgm:spPr/>
      <dgm:t>
        <a:bodyPr/>
        <a:lstStyle/>
        <a:p>
          <a:endParaRPr lang="ru-RU"/>
        </a:p>
      </dgm:t>
    </dgm:pt>
    <dgm:pt modelId="{D91DEE54-3B7C-4B6E-8065-BF88F3C8909A}" type="pres">
      <dgm:prSet presAssocID="{ED18E56B-274F-490B-A3D0-CE3952B48DAF}" presName="diagram" presStyleCnt="0">
        <dgm:presLayoutVars>
          <dgm:dir/>
          <dgm:resizeHandles val="exact"/>
        </dgm:presLayoutVars>
      </dgm:prSet>
      <dgm:spPr/>
    </dgm:pt>
    <dgm:pt modelId="{4E117E1A-FF34-41F4-9F8D-D298705495BF}" type="pres">
      <dgm:prSet presAssocID="{D7824648-5E88-4028-AB32-96A62A7BE108}" presName="node" presStyleLbl="node1" presStyleIdx="0" presStyleCnt="13" custScaleX="321507" custLinFactY="-100000" custLinFactNeighborX="9271" custLinFactNeighborY="-139996">
        <dgm:presLayoutVars>
          <dgm:bulletEnabled val="1"/>
        </dgm:presLayoutVars>
      </dgm:prSet>
      <dgm:spPr/>
    </dgm:pt>
    <dgm:pt modelId="{D5962BFA-12AA-43AD-9688-E29AF5D687B1}" type="pres">
      <dgm:prSet presAssocID="{AD7E75FE-F732-4F15-95EE-4DE5BFDC58CD}" presName="sibTrans" presStyleCnt="0"/>
      <dgm:spPr/>
    </dgm:pt>
    <dgm:pt modelId="{E6523656-0C2A-4D48-99A3-81938B0BF9EB}" type="pres">
      <dgm:prSet presAssocID="{51399D69-CEFE-46B0-9DBA-AEC38451EC60}" presName="node" presStyleLbl="node1" presStyleIdx="1" presStyleCnt="13" custScaleX="160494" custScaleY="140581" custLinFactX="11696" custLinFactY="-100000" custLinFactNeighborX="100000" custLinFactNeighborY="-127995">
        <dgm:presLayoutVars>
          <dgm:bulletEnabled val="1"/>
        </dgm:presLayoutVars>
      </dgm:prSet>
      <dgm:spPr/>
    </dgm:pt>
    <dgm:pt modelId="{089A45A4-C944-4C28-A194-783071BC4B76}" type="pres">
      <dgm:prSet presAssocID="{C782356B-DEF0-452A-8BF3-CBE2499D87E1}" presName="sibTrans" presStyleCnt="0"/>
      <dgm:spPr/>
    </dgm:pt>
    <dgm:pt modelId="{1E8EAEAB-E6B7-48DF-AF5B-A9F6FBDD9DA5}" type="pres">
      <dgm:prSet presAssocID="{94BB537B-F6BC-466A-ACC1-235DCF797E5C}" presName="node" presStyleLbl="node1" presStyleIdx="2" presStyleCnt="13" custLinFactX="-68867" custLinFactY="-89303" custLinFactNeighborX="-100000" custLinFactNeighborY="-100000">
        <dgm:presLayoutVars>
          <dgm:bulletEnabled val="1"/>
        </dgm:presLayoutVars>
      </dgm:prSet>
      <dgm:spPr/>
    </dgm:pt>
    <dgm:pt modelId="{84F56799-347F-4067-8BC5-F16A1E8B7F28}" type="pres">
      <dgm:prSet presAssocID="{54D95A70-369D-4749-B5D8-5DFEAFC3CE63}" presName="sibTrans" presStyleCnt="0"/>
      <dgm:spPr/>
    </dgm:pt>
    <dgm:pt modelId="{F91CD10A-FE3C-4759-B451-D3CF8D40FC70}" type="pres">
      <dgm:prSet presAssocID="{1E419739-2058-4A14-A431-C623BD65043A}" presName="node" presStyleLbl="node1" presStyleIdx="3" presStyleCnt="13" custLinFactX="-28773" custLinFactNeighborX="-100000" custLinFactNeighborY="-99536">
        <dgm:presLayoutVars>
          <dgm:bulletEnabled val="1"/>
        </dgm:presLayoutVars>
      </dgm:prSet>
      <dgm:spPr/>
    </dgm:pt>
    <dgm:pt modelId="{EEED79F1-BEAA-406C-AC82-82D2FD539040}" type="pres">
      <dgm:prSet presAssocID="{C2090105-5A39-4518-8322-17EF4384193E}" presName="sibTrans" presStyleCnt="0"/>
      <dgm:spPr/>
    </dgm:pt>
    <dgm:pt modelId="{841106F0-B75A-4E47-9B8F-7B7D78DAD2AB}" type="pres">
      <dgm:prSet presAssocID="{B9728D14-438D-4731-854B-D394C04E62E9}" presName="node" presStyleLbl="node1" presStyleIdx="4" presStyleCnt="13" custLinFactX="109868" custLinFactY="-181544" custLinFactNeighborX="200000" custLinFactNeighborY="-200000">
        <dgm:presLayoutVars>
          <dgm:bulletEnabled val="1"/>
        </dgm:presLayoutVars>
      </dgm:prSet>
      <dgm:spPr/>
    </dgm:pt>
    <dgm:pt modelId="{3152DA7D-FBD0-4258-85DA-A8A5D2457207}" type="pres">
      <dgm:prSet presAssocID="{106AD66A-15C3-4EBB-A799-E364015B6959}" presName="sibTrans" presStyleCnt="0"/>
      <dgm:spPr/>
    </dgm:pt>
    <dgm:pt modelId="{E305B2BA-C046-4A02-A854-757C784FDF41}" type="pres">
      <dgm:prSet presAssocID="{09CA9617-69D4-4A0A-A50B-B9038A540E55}" presName="node" presStyleLbl="node1" presStyleIdx="5" presStyleCnt="13" custScaleX="206017" custScaleY="195146" custLinFactNeighborX="2919" custLinFactNeighborY="-89282">
        <dgm:presLayoutVars>
          <dgm:bulletEnabled val="1"/>
        </dgm:presLayoutVars>
      </dgm:prSet>
      <dgm:spPr/>
    </dgm:pt>
    <dgm:pt modelId="{16FDAA5A-0412-47D6-8E80-125ED56E1D41}" type="pres">
      <dgm:prSet presAssocID="{05EC9171-C5BA-4CE7-A819-BB801AAB62FC}" presName="sibTrans" presStyleCnt="0"/>
      <dgm:spPr/>
    </dgm:pt>
    <dgm:pt modelId="{24192E90-DFC8-47FF-8C9E-AC6A79991B6A}" type="pres">
      <dgm:prSet presAssocID="{E90EC0F7-1D35-497F-BC0C-94DA150C61CD}" presName="node" presStyleLbl="node1" presStyleIdx="6" presStyleCnt="13" custLinFactX="-121705" custLinFactNeighborX="-200000" custLinFactNeighborY="-41112">
        <dgm:presLayoutVars>
          <dgm:bulletEnabled val="1"/>
        </dgm:presLayoutVars>
      </dgm:prSet>
      <dgm:spPr/>
    </dgm:pt>
    <dgm:pt modelId="{35690295-76B0-4585-AB33-42253264FF2A}" type="pres">
      <dgm:prSet presAssocID="{E6B44B39-19EB-4B57-80D7-E4B8F6E0E99A}" presName="sibTrans" presStyleCnt="0"/>
      <dgm:spPr/>
    </dgm:pt>
    <dgm:pt modelId="{210B048B-E954-414A-9AAF-A564B81D26D7}" type="pres">
      <dgm:prSet presAssocID="{DC436A4A-43DA-46E3-8850-17068BEEE682}" presName="node" presStyleLbl="node1" presStyleIdx="7" presStyleCnt="13" custLinFactNeighborX="58198" custLinFactNeighborY="-95653">
        <dgm:presLayoutVars>
          <dgm:bulletEnabled val="1"/>
        </dgm:presLayoutVars>
      </dgm:prSet>
      <dgm:spPr/>
    </dgm:pt>
    <dgm:pt modelId="{EE9E17A4-AA75-4ED7-BB0D-3F10E3147F6E}" type="pres">
      <dgm:prSet presAssocID="{7DA690FD-44D5-443E-89DA-DE306C387DCD}" presName="sibTrans" presStyleCnt="0"/>
      <dgm:spPr/>
    </dgm:pt>
    <dgm:pt modelId="{87797320-F8B4-469A-A236-DA427E37A2C9}" type="pres">
      <dgm:prSet presAssocID="{6905A566-EE21-4BAA-A5DA-CA7685E0D9E5}" presName="node" presStyleLbl="node1" presStyleIdx="8" presStyleCnt="13" custLinFactX="6020" custLinFactY="-100000" custLinFactNeighborX="100000" custLinFactNeighborY="-106937">
        <dgm:presLayoutVars>
          <dgm:bulletEnabled val="1"/>
        </dgm:presLayoutVars>
      </dgm:prSet>
      <dgm:spPr/>
    </dgm:pt>
    <dgm:pt modelId="{1A67C6D5-CB91-4A23-9E4E-99BAED6CAF40}" type="pres">
      <dgm:prSet presAssocID="{72823396-F411-4062-88E2-87FC72C112E1}" presName="sibTrans" presStyleCnt="0"/>
      <dgm:spPr/>
    </dgm:pt>
    <dgm:pt modelId="{E620FC43-4D92-4849-99B4-EFBEF80A6A46}" type="pres">
      <dgm:prSet presAssocID="{FE07B394-23F8-42CE-A94C-C622A6DB2BD3}" presName="node" presStyleLbl="node1" presStyleIdx="9" presStyleCnt="13" custAng="0" custScaleX="244722" custScaleY="218203" custLinFactNeighborX="46817" custLinFactNeighborY="-41135">
        <dgm:presLayoutVars>
          <dgm:bulletEnabled val="1"/>
        </dgm:presLayoutVars>
      </dgm:prSet>
      <dgm:spPr/>
    </dgm:pt>
    <dgm:pt modelId="{50E525DC-1A83-4506-96CC-2BBDE540C81B}" type="pres">
      <dgm:prSet presAssocID="{461B658F-D4A0-41BE-8D16-6B530AD382E8}" presName="sibTrans" presStyleCnt="0"/>
      <dgm:spPr/>
    </dgm:pt>
    <dgm:pt modelId="{71C31803-CEB3-49AF-8274-25A113EC1CE5}" type="pres">
      <dgm:prSet presAssocID="{1907B4D1-3ED0-4A3A-85B2-0DEBF7799750}" presName="node" presStyleLbl="node1" presStyleIdx="10" presStyleCnt="13" custLinFactX="-113303" custLinFactNeighborX="-200000" custLinFactNeighborY="10728">
        <dgm:presLayoutVars>
          <dgm:bulletEnabled val="1"/>
        </dgm:presLayoutVars>
      </dgm:prSet>
      <dgm:spPr/>
    </dgm:pt>
    <dgm:pt modelId="{17D34B67-D2E8-498A-9077-1DDCBBDD3852}" type="pres">
      <dgm:prSet presAssocID="{2A7D177B-005B-4AFD-A347-A1E5A34B13B3}" presName="sibTrans" presStyleCnt="0"/>
      <dgm:spPr/>
    </dgm:pt>
    <dgm:pt modelId="{3425C6E6-9996-4A13-BC27-E72FF50F5A09}" type="pres">
      <dgm:prSet presAssocID="{4F63ACB3-DE19-4EC1-AEB8-11132C6B2DAF}" presName="node" presStyleLbl="node1" presStyleIdx="11" presStyleCnt="13" custLinFactNeighborX="46817" custLinFactNeighborY="-42012">
        <dgm:presLayoutVars>
          <dgm:bulletEnabled val="1"/>
        </dgm:presLayoutVars>
      </dgm:prSet>
      <dgm:spPr/>
    </dgm:pt>
    <dgm:pt modelId="{0A1847AF-AB63-4215-9E09-BA825ADA6B7F}" type="pres">
      <dgm:prSet presAssocID="{4CD7CB38-F67A-4059-A2AC-6FE3FD3BAD1A}" presName="sibTrans" presStyleCnt="0"/>
      <dgm:spPr/>
    </dgm:pt>
    <dgm:pt modelId="{73EDB064-907F-418D-97E1-4ABAF4697EDD}" type="pres">
      <dgm:prSet presAssocID="{338E3A6E-A4CE-4385-8951-203A7684FA9A}" presName="node" presStyleLbl="node1" presStyleIdx="12" presStyleCnt="13" custLinFactX="12413" custLinFactY="-49994" custLinFactNeighborX="100000" custLinFactNeighborY="-100000">
        <dgm:presLayoutVars>
          <dgm:bulletEnabled val="1"/>
        </dgm:presLayoutVars>
      </dgm:prSet>
      <dgm:spPr/>
    </dgm:pt>
  </dgm:ptLst>
  <dgm:cxnLst>
    <dgm:cxn modelId="{4E8A4313-E228-4226-9F0F-ACF1986DF561}" srcId="{ED18E56B-274F-490B-A3D0-CE3952B48DAF}" destId="{D7824648-5E88-4028-AB32-96A62A7BE108}" srcOrd="0" destOrd="0" parTransId="{030F513D-E20C-479A-9679-AF1F91C6D546}" sibTransId="{AD7E75FE-F732-4F15-95EE-4DE5BFDC58CD}"/>
    <dgm:cxn modelId="{3F8BE520-DC24-477F-B240-8AA719F04BFA}" type="presOf" srcId="{D7824648-5E88-4028-AB32-96A62A7BE108}" destId="{4E117E1A-FF34-41F4-9F8D-D298705495BF}" srcOrd="0" destOrd="0" presId="urn:microsoft.com/office/officeart/2005/8/layout/default"/>
    <dgm:cxn modelId="{FA6DF528-431E-4A1E-B35B-E5EB1FC8CE67}" type="presOf" srcId="{51399D69-CEFE-46B0-9DBA-AEC38451EC60}" destId="{E6523656-0C2A-4D48-99A3-81938B0BF9EB}" srcOrd="0" destOrd="0" presId="urn:microsoft.com/office/officeart/2005/8/layout/default"/>
    <dgm:cxn modelId="{E5914C2B-BEC6-4582-801A-26FF650181AB}" srcId="{ED18E56B-274F-490B-A3D0-CE3952B48DAF}" destId="{94BB537B-F6BC-466A-ACC1-235DCF797E5C}" srcOrd="2" destOrd="0" parTransId="{EE440A7D-87E5-45DC-91E8-3E1AD2180814}" sibTransId="{54D95A70-369D-4749-B5D8-5DFEAFC3CE63}"/>
    <dgm:cxn modelId="{7FBB842C-018B-4E97-807A-211CBA394509}" srcId="{ED18E56B-274F-490B-A3D0-CE3952B48DAF}" destId="{09CA9617-69D4-4A0A-A50B-B9038A540E55}" srcOrd="5" destOrd="0" parTransId="{089DE55A-FA6B-4D61-885A-C03416AD57EC}" sibTransId="{05EC9171-C5BA-4CE7-A819-BB801AAB62FC}"/>
    <dgm:cxn modelId="{7E0D0F31-2817-4BF2-8464-16960E82E360}" srcId="{ED18E56B-274F-490B-A3D0-CE3952B48DAF}" destId="{1907B4D1-3ED0-4A3A-85B2-0DEBF7799750}" srcOrd="10" destOrd="0" parTransId="{D3658771-FAD2-42B7-9C83-E183AC55C412}" sibTransId="{2A7D177B-005B-4AFD-A347-A1E5A34B13B3}"/>
    <dgm:cxn modelId="{C35FB036-B2D0-4C44-89E8-DC2E0316A432}" srcId="{ED18E56B-274F-490B-A3D0-CE3952B48DAF}" destId="{DC436A4A-43DA-46E3-8850-17068BEEE682}" srcOrd="7" destOrd="0" parTransId="{DAE40B19-E5D5-4F3C-880F-682EB326F22E}" sibTransId="{7DA690FD-44D5-443E-89DA-DE306C387DCD}"/>
    <dgm:cxn modelId="{5EBEE247-DBD8-4D99-9A5B-A460EFD250A3}" type="presOf" srcId="{1907B4D1-3ED0-4A3A-85B2-0DEBF7799750}" destId="{71C31803-CEB3-49AF-8274-25A113EC1CE5}" srcOrd="0" destOrd="0" presId="urn:microsoft.com/office/officeart/2005/8/layout/default"/>
    <dgm:cxn modelId="{49BDCA6C-4DAA-44E6-BAE3-F5B53DED4E3B}" type="presOf" srcId="{4F63ACB3-DE19-4EC1-AEB8-11132C6B2DAF}" destId="{3425C6E6-9996-4A13-BC27-E72FF50F5A09}" srcOrd="0" destOrd="0" presId="urn:microsoft.com/office/officeart/2005/8/layout/default"/>
    <dgm:cxn modelId="{B1DB736E-DF0F-4C4F-9508-CEFA119BD74D}" type="presOf" srcId="{DC436A4A-43DA-46E3-8850-17068BEEE682}" destId="{210B048B-E954-414A-9AAF-A564B81D26D7}" srcOrd="0" destOrd="0" presId="urn:microsoft.com/office/officeart/2005/8/layout/default"/>
    <dgm:cxn modelId="{4CB68A4F-1CBE-4739-A4C7-DAB383D83A8D}" srcId="{ED18E56B-274F-490B-A3D0-CE3952B48DAF}" destId="{51399D69-CEFE-46B0-9DBA-AEC38451EC60}" srcOrd="1" destOrd="0" parTransId="{B05424CA-6B29-4DD4-906B-0A9E515D27BF}" sibTransId="{C782356B-DEF0-452A-8BF3-CBE2499D87E1}"/>
    <dgm:cxn modelId="{6CCE1950-9A84-49FB-AE73-65E1CDB411A7}" type="presOf" srcId="{338E3A6E-A4CE-4385-8951-203A7684FA9A}" destId="{73EDB064-907F-418D-97E1-4ABAF4697EDD}" srcOrd="0" destOrd="0" presId="urn:microsoft.com/office/officeart/2005/8/layout/default"/>
    <dgm:cxn modelId="{F4427871-FCB2-49CC-8A19-E45EC0BB1E12}" type="presOf" srcId="{09CA9617-69D4-4A0A-A50B-B9038A540E55}" destId="{E305B2BA-C046-4A02-A854-757C784FDF41}" srcOrd="0" destOrd="0" presId="urn:microsoft.com/office/officeart/2005/8/layout/default"/>
    <dgm:cxn modelId="{DC7C1672-4575-41B2-84D2-B40692D54D4C}" srcId="{ED18E56B-274F-490B-A3D0-CE3952B48DAF}" destId="{FE07B394-23F8-42CE-A94C-C622A6DB2BD3}" srcOrd="9" destOrd="0" parTransId="{D1D914F1-BAEF-4178-B652-6966EB231A86}" sibTransId="{461B658F-D4A0-41BE-8D16-6B530AD382E8}"/>
    <dgm:cxn modelId="{C05A4C8C-5FB5-4D1B-82DD-6C5359FC1241}" srcId="{ED18E56B-274F-490B-A3D0-CE3952B48DAF}" destId="{E90EC0F7-1D35-497F-BC0C-94DA150C61CD}" srcOrd="6" destOrd="0" parTransId="{934481CD-C54B-4E42-8CCE-B6E1886758CE}" sibTransId="{E6B44B39-19EB-4B57-80D7-E4B8F6E0E99A}"/>
    <dgm:cxn modelId="{8B8CE99D-5D23-4AC9-915F-85F1CAAF9CC5}" type="presOf" srcId="{1E419739-2058-4A14-A431-C623BD65043A}" destId="{F91CD10A-FE3C-4759-B451-D3CF8D40FC70}" srcOrd="0" destOrd="0" presId="urn:microsoft.com/office/officeart/2005/8/layout/default"/>
    <dgm:cxn modelId="{4BC7A89E-2F37-4BF1-A073-B302E0867435}" type="presOf" srcId="{E90EC0F7-1D35-497F-BC0C-94DA150C61CD}" destId="{24192E90-DFC8-47FF-8C9E-AC6A79991B6A}" srcOrd="0" destOrd="0" presId="urn:microsoft.com/office/officeart/2005/8/layout/default"/>
    <dgm:cxn modelId="{7DAEBC9E-19D2-4647-B2C0-E4F5F10DE439}" srcId="{ED18E56B-274F-490B-A3D0-CE3952B48DAF}" destId="{6905A566-EE21-4BAA-A5DA-CA7685E0D9E5}" srcOrd="8" destOrd="0" parTransId="{C0B0ECF0-05A4-4B89-BBB1-A5A3585170B5}" sibTransId="{72823396-F411-4062-88E2-87FC72C112E1}"/>
    <dgm:cxn modelId="{53AE69A7-3543-43D4-A285-834468F333A9}" type="presOf" srcId="{94BB537B-F6BC-466A-ACC1-235DCF797E5C}" destId="{1E8EAEAB-E6B7-48DF-AF5B-A9F6FBDD9DA5}" srcOrd="0" destOrd="0" presId="urn:microsoft.com/office/officeart/2005/8/layout/default"/>
    <dgm:cxn modelId="{61BF35B9-29F2-4DEC-A046-CE070FFF803C}" type="presOf" srcId="{6905A566-EE21-4BAA-A5DA-CA7685E0D9E5}" destId="{87797320-F8B4-469A-A236-DA427E37A2C9}" srcOrd="0" destOrd="0" presId="urn:microsoft.com/office/officeart/2005/8/layout/default"/>
    <dgm:cxn modelId="{B457A6C0-02A6-4ADE-99A8-90B2AB60C2AC}" type="presOf" srcId="{B9728D14-438D-4731-854B-D394C04E62E9}" destId="{841106F0-B75A-4E47-9B8F-7B7D78DAD2AB}" srcOrd="0" destOrd="0" presId="urn:microsoft.com/office/officeart/2005/8/layout/default"/>
    <dgm:cxn modelId="{1E69F0C3-FBE8-4F9D-91AF-85BF0D72E9DE}" srcId="{ED18E56B-274F-490B-A3D0-CE3952B48DAF}" destId="{1E419739-2058-4A14-A431-C623BD65043A}" srcOrd="3" destOrd="0" parTransId="{C0A0896B-F6F0-4007-B61C-9DC713421FE0}" sibTransId="{C2090105-5A39-4518-8322-17EF4384193E}"/>
    <dgm:cxn modelId="{720B25D5-BFFD-4B63-A0CE-565F92DB7FB0}" type="presOf" srcId="{FE07B394-23F8-42CE-A94C-C622A6DB2BD3}" destId="{E620FC43-4D92-4849-99B4-EFBEF80A6A46}" srcOrd="0" destOrd="0" presId="urn:microsoft.com/office/officeart/2005/8/layout/default"/>
    <dgm:cxn modelId="{061E46DC-EBB5-42FA-9B9E-A4EBC78B9C37}" srcId="{ED18E56B-274F-490B-A3D0-CE3952B48DAF}" destId="{4F63ACB3-DE19-4EC1-AEB8-11132C6B2DAF}" srcOrd="11" destOrd="0" parTransId="{6EC820CF-6DB7-4E55-B75D-6B789F6A1041}" sibTransId="{4CD7CB38-F67A-4059-A2AC-6FE3FD3BAD1A}"/>
    <dgm:cxn modelId="{04EAB3E4-7FA9-4C01-95FE-947D421100F4}" srcId="{ED18E56B-274F-490B-A3D0-CE3952B48DAF}" destId="{338E3A6E-A4CE-4385-8951-203A7684FA9A}" srcOrd="12" destOrd="0" parTransId="{6F11A192-952E-43C0-BBEF-9162A7A10F53}" sibTransId="{FFB97490-873E-4E9F-8658-EF5DB9DE871A}"/>
    <dgm:cxn modelId="{037909F9-FF37-4535-B417-B54C4CDF9502}" type="presOf" srcId="{ED18E56B-274F-490B-A3D0-CE3952B48DAF}" destId="{D91DEE54-3B7C-4B6E-8065-BF88F3C8909A}" srcOrd="0" destOrd="0" presId="urn:microsoft.com/office/officeart/2005/8/layout/default"/>
    <dgm:cxn modelId="{A190B6F9-F8B7-4E42-A4EA-0EA152F05DB5}" srcId="{ED18E56B-274F-490B-A3D0-CE3952B48DAF}" destId="{B9728D14-438D-4731-854B-D394C04E62E9}" srcOrd="4" destOrd="0" parTransId="{2600CEB6-7364-4808-8410-40CCFF0925B4}" sibTransId="{106AD66A-15C3-4EBB-A799-E364015B6959}"/>
    <dgm:cxn modelId="{EAE4EE1D-CE84-4973-A76B-4FC8AB3CAE7C}" type="presParOf" srcId="{D91DEE54-3B7C-4B6E-8065-BF88F3C8909A}" destId="{4E117E1A-FF34-41F4-9F8D-D298705495BF}" srcOrd="0" destOrd="0" presId="urn:microsoft.com/office/officeart/2005/8/layout/default"/>
    <dgm:cxn modelId="{689FC489-9761-4704-805D-90ED40A80D5B}" type="presParOf" srcId="{D91DEE54-3B7C-4B6E-8065-BF88F3C8909A}" destId="{D5962BFA-12AA-43AD-9688-E29AF5D687B1}" srcOrd="1" destOrd="0" presId="urn:microsoft.com/office/officeart/2005/8/layout/default"/>
    <dgm:cxn modelId="{9B416B77-FC7C-4A3A-B257-B44B25B3BC79}" type="presParOf" srcId="{D91DEE54-3B7C-4B6E-8065-BF88F3C8909A}" destId="{E6523656-0C2A-4D48-99A3-81938B0BF9EB}" srcOrd="2" destOrd="0" presId="urn:microsoft.com/office/officeart/2005/8/layout/default"/>
    <dgm:cxn modelId="{61AECB4E-5298-40F2-8E8F-66DDCEF8A157}" type="presParOf" srcId="{D91DEE54-3B7C-4B6E-8065-BF88F3C8909A}" destId="{089A45A4-C944-4C28-A194-783071BC4B76}" srcOrd="3" destOrd="0" presId="urn:microsoft.com/office/officeart/2005/8/layout/default"/>
    <dgm:cxn modelId="{09F418D1-0205-4C39-ABA9-83CA29F4DE42}" type="presParOf" srcId="{D91DEE54-3B7C-4B6E-8065-BF88F3C8909A}" destId="{1E8EAEAB-E6B7-48DF-AF5B-A9F6FBDD9DA5}" srcOrd="4" destOrd="0" presId="urn:microsoft.com/office/officeart/2005/8/layout/default"/>
    <dgm:cxn modelId="{82CF73E0-C96B-44BC-B193-775E3F8229DE}" type="presParOf" srcId="{D91DEE54-3B7C-4B6E-8065-BF88F3C8909A}" destId="{84F56799-347F-4067-8BC5-F16A1E8B7F28}" srcOrd="5" destOrd="0" presId="urn:microsoft.com/office/officeart/2005/8/layout/default"/>
    <dgm:cxn modelId="{55A54478-ED68-4667-8847-859054259123}" type="presParOf" srcId="{D91DEE54-3B7C-4B6E-8065-BF88F3C8909A}" destId="{F91CD10A-FE3C-4759-B451-D3CF8D40FC70}" srcOrd="6" destOrd="0" presId="urn:microsoft.com/office/officeart/2005/8/layout/default"/>
    <dgm:cxn modelId="{982628DC-1F8E-4DE4-96C5-24CF3AFD3F86}" type="presParOf" srcId="{D91DEE54-3B7C-4B6E-8065-BF88F3C8909A}" destId="{EEED79F1-BEAA-406C-AC82-82D2FD539040}" srcOrd="7" destOrd="0" presId="urn:microsoft.com/office/officeart/2005/8/layout/default"/>
    <dgm:cxn modelId="{333E1890-D599-4A66-8C73-64214DD2EF1D}" type="presParOf" srcId="{D91DEE54-3B7C-4B6E-8065-BF88F3C8909A}" destId="{841106F0-B75A-4E47-9B8F-7B7D78DAD2AB}" srcOrd="8" destOrd="0" presId="urn:microsoft.com/office/officeart/2005/8/layout/default"/>
    <dgm:cxn modelId="{C9616F79-3D18-4E24-A040-724EF2CFE5F4}" type="presParOf" srcId="{D91DEE54-3B7C-4B6E-8065-BF88F3C8909A}" destId="{3152DA7D-FBD0-4258-85DA-A8A5D2457207}" srcOrd="9" destOrd="0" presId="urn:microsoft.com/office/officeart/2005/8/layout/default"/>
    <dgm:cxn modelId="{28DD0729-4F10-4C13-BFC2-FD220E6E5D0F}" type="presParOf" srcId="{D91DEE54-3B7C-4B6E-8065-BF88F3C8909A}" destId="{E305B2BA-C046-4A02-A854-757C784FDF41}" srcOrd="10" destOrd="0" presId="urn:microsoft.com/office/officeart/2005/8/layout/default"/>
    <dgm:cxn modelId="{724659E8-BAAA-4FC6-9CCD-51785FADDD77}" type="presParOf" srcId="{D91DEE54-3B7C-4B6E-8065-BF88F3C8909A}" destId="{16FDAA5A-0412-47D6-8E80-125ED56E1D41}" srcOrd="11" destOrd="0" presId="urn:microsoft.com/office/officeart/2005/8/layout/default"/>
    <dgm:cxn modelId="{7A0A8745-5FA1-42E7-AD58-6D309AE867ED}" type="presParOf" srcId="{D91DEE54-3B7C-4B6E-8065-BF88F3C8909A}" destId="{24192E90-DFC8-47FF-8C9E-AC6A79991B6A}" srcOrd="12" destOrd="0" presId="urn:microsoft.com/office/officeart/2005/8/layout/default"/>
    <dgm:cxn modelId="{F63FE150-67B5-4CDE-82DD-1E2C4F5FF9C8}" type="presParOf" srcId="{D91DEE54-3B7C-4B6E-8065-BF88F3C8909A}" destId="{35690295-76B0-4585-AB33-42253264FF2A}" srcOrd="13" destOrd="0" presId="urn:microsoft.com/office/officeart/2005/8/layout/default"/>
    <dgm:cxn modelId="{FDF75EF7-217F-474C-9F11-550F9A940E37}" type="presParOf" srcId="{D91DEE54-3B7C-4B6E-8065-BF88F3C8909A}" destId="{210B048B-E954-414A-9AAF-A564B81D26D7}" srcOrd="14" destOrd="0" presId="urn:microsoft.com/office/officeart/2005/8/layout/default"/>
    <dgm:cxn modelId="{85C7198B-FC82-4E98-8695-9C4D50420157}" type="presParOf" srcId="{D91DEE54-3B7C-4B6E-8065-BF88F3C8909A}" destId="{EE9E17A4-AA75-4ED7-BB0D-3F10E3147F6E}" srcOrd="15" destOrd="0" presId="urn:microsoft.com/office/officeart/2005/8/layout/default"/>
    <dgm:cxn modelId="{64B78062-ED0D-4A66-BD63-A8831EA8B135}" type="presParOf" srcId="{D91DEE54-3B7C-4B6E-8065-BF88F3C8909A}" destId="{87797320-F8B4-469A-A236-DA427E37A2C9}" srcOrd="16" destOrd="0" presId="urn:microsoft.com/office/officeart/2005/8/layout/default"/>
    <dgm:cxn modelId="{0F6975B6-A041-47F7-8FC1-94B98B33A4BD}" type="presParOf" srcId="{D91DEE54-3B7C-4B6E-8065-BF88F3C8909A}" destId="{1A67C6D5-CB91-4A23-9E4E-99BAED6CAF40}" srcOrd="17" destOrd="0" presId="urn:microsoft.com/office/officeart/2005/8/layout/default"/>
    <dgm:cxn modelId="{40ED0ED4-440E-4D1E-8102-39482730603B}" type="presParOf" srcId="{D91DEE54-3B7C-4B6E-8065-BF88F3C8909A}" destId="{E620FC43-4D92-4849-99B4-EFBEF80A6A46}" srcOrd="18" destOrd="0" presId="urn:microsoft.com/office/officeart/2005/8/layout/default"/>
    <dgm:cxn modelId="{0DB0817F-B7DF-4CA1-8E3E-EF86FA3A2701}" type="presParOf" srcId="{D91DEE54-3B7C-4B6E-8065-BF88F3C8909A}" destId="{50E525DC-1A83-4506-96CC-2BBDE540C81B}" srcOrd="19" destOrd="0" presId="urn:microsoft.com/office/officeart/2005/8/layout/default"/>
    <dgm:cxn modelId="{416CDDA7-5E6F-4BBB-A20E-C1EF517344D2}" type="presParOf" srcId="{D91DEE54-3B7C-4B6E-8065-BF88F3C8909A}" destId="{71C31803-CEB3-49AF-8274-25A113EC1CE5}" srcOrd="20" destOrd="0" presId="urn:microsoft.com/office/officeart/2005/8/layout/default"/>
    <dgm:cxn modelId="{7AAC1E2F-17F0-4A71-AFFC-2C52EB5A3ACB}" type="presParOf" srcId="{D91DEE54-3B7C-4B6E-8065-BF88F3C8909A}" destId="{17D34B67-D2E8-498A-9077-1DDCBBDD3852}" srcOrd="21" destOrd="0" presId="urn:microsoft.com/office/officeart/2005/8/layout/default"/>
    <dgm:cxn modelId="{88AFED4F-F7AB-4720-BBC9-4620BDEAF6C8}" type="presParOf" srcId="{D91DEE54-3B7C-4B6E-8065-BF88F3C8909A}" destId="{3425C6E6-9996-4A13-BC27-E72FF50F5A09}" srcOrd="22" destOrd="0" presId="urn:microsoft.com/office/officeart/2005/8/layout/default"/>
    <dgm:cxn modelId="{B0A961AD-26A0-4DFD-AA64-E1C024B28392}" type="presParOf" srcId="{D91DEE54-3B7C-4B6E-8065-BF88F3C8909A}" destId="{0A1847AF-AB63-4215-9E09-BA825ADA6B7F}" srcOrd="23" destOrd="0" presId="urn:microsoft.com/office/officeart/2005/8/layout/default"/>
    <dgm:cxn modelId="{E55980E9-F9FC-443C-968B-71E0A72F21FB}" type="presParOf" srcId="{D91DEE54-3B7C-4B6E-8065-BF88F3C8909A}" destId="{73EDB064-907F-418D-97E1-4ABAF4697EDD}" srcOrd="2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17E1A-FF34-41F4-9F8D-D298705495BF}">
      <dsp:nvSpPr>
        <dsp:cNvPr id="0" name=""/>
        <dsp:cNvSpPr/>
      </dsp:nvSpPr>
      <dsp:spPr>
        <a:xfrm>
          <a:off x="543274" y="0"/>
          <a:ext cx="2390110" cy="446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Сведения об адресах и телефонах контролирующих органов</a:t>
          </a:r>
        </a:p>
      </dsp:txBody>
      <dsp:txXfrm>
        <a:off x="543274" y="0"/>
        <a:ext cx="2390110" cy="446045"/>
      </dsp:txXfrm>
    </dsp:sp>
    <dsp:sp modelId="{E6523656-0C2A-4D48-99A3-81938B0BF9EB}">
      <dsp:nvSpPr>
        <dsp:cNvPr id="0" name=""/>
        <dsp:cNvSpPr/>
      </dsp:nvSpPr>
      <dsp:spPr>
        <a:xfrm>
          <a:off x="1085453" y="565278"/>
          <a:ext cx="1193125" cy="627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>
              <a:solidFill>
                <a:schemeClr val="tx1"/>
              </a:solidFill>
            </a:rPr>
            <a:t>Министерство жилищно-коммунального хозяйства</a:t>
          </a:r>
        </a:p>
      </dsp:txBody>
      <dsp:txXfrm>
        <a:off x="1085453" y="565278"/>
        <a:ext cx="1193125" cy="627054"/>
      </dsp:txXfrm>
    </dsp:sp>
    <dsp:sp modelId="{1E8EAEAB-E6B7-48DF-AF5B-A9F6FBDD9DA5}">
      <dsp:nvSpPr>
        <dsp:cNvPr id="0" name=""/>
        <dsp:cNvSpPr/>
      </dsp:nvSpPr>
      <dsp:spPr>
        <a:xfrm>
          <a:off x="267191" y="828367"/>
          <a:ext cx="743408" cy="446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ул. Степана Халтурина, д. 28, г. Уфа</a:t>
          </a:r>
        </a:p>
      </dsp:txBody>
      <dsp:txXfrm>
        <a:off x="267191" y="828367"/>
        <a:ext cx="743408" cy="446045"/>
      </dsp:txXfrm>
    </dsp:sp>
    <dsp:sp modelId="{F91CD10A-FE3C-4759-B451-D3CF8D40FC70}">
      <dsp:nvSpPr>
        <dsp:cNvPr id="0" name=""/>
        <dsp:cNvSpPr/>
      </dsp:nvSpPr>
      <dsp:spPr>
        <a:xfrm>
          <a:off x="1383002" y="1228768"/>
          <a:ext cx="743408" cy="446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тел. 8 (347) 218-00-17</a:t>
          </a:r>
        </a:p>
      </dsp:txBody>
      <dsp:txXfrm>
        <a:off x="1383002" y="1228768"/>
        <a:ext cx="743408" cy="446045"/>
      </dsp:txXfrm>
    </dsp:sp>
    <dsp:sp modelId="{841106F0-B75A-4E47-9B8F-7B7D78DAD2AB}">
      <dsp:nvSpPr>
        <dsp:cNvPr id="0" name=""/>
        <dsp:cNvSpPr/>
      </dsp:nvSpPr>
      <dsp:spPr>
        <a:xfrm>
          <a:off x="2389470" y="793973"/>
          <a:ext cx="743408" cy="446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эл. почта </a:t>
          </a:r>
          <a:r>
            <a:rPr lang="en-US" sz="500" kern="1200" dirty="0" err="1"/>
            <a:t>mgkhrb</a:t>
          </a:r>
          <a:r>
            <a:rPr lang="ru-RU" sz="500" kern="1200" dirty="0"/>
            <a:t>@</a:t>
          </a:r>
          <a:r>
            <a:rPr lang="en-US" sz="500" kern="1200" dirty="0" err="1"/>
            <a:t>bashkortostan</a:t>
          </a:r>
          <a:r>
            <a:rPr lang="ru-RU" sz="500" kern="1200" dirty="0"/>
            <a:t>.</a:t>
          </a:r>
          <a:r>
            <a:rPr lang="en-US" sz="500" kern="1200" dirty="0" err="1"/>
            <a:t>ru</a:t>
          </a:r>
          <a:endParaRPr lang="ru-RU" sz="500" kern="1200" dirty="0"/>
        </a:p>
      </dsp:txBody>
      <dsp:txXfrm>
        <a:off x="2389470" y="793973"/>
        <a:ext cx="743408" cy="446045"/>
      </dsp:txXfrm>
    </dsp:sp>
    <dsp:sp modelId="{E305B2BA-C046-4A02-A854-757C784FDF41}">
      <dsp:nvSpPr>
        <dsp:cNvPr id="0" name=""/>
        <dsp:cNvSpPr/>
      </dsp:nvSpPr>
      <dsp:spPr>
        <a:xfrm>
          <a:off x="925334" y="1885396"/>
          <a:ext cx="1531547" cy="870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>
              <a:solidFill>
                <a:schemeClr val="tx1"/>
              </a:solidFill>
            </a:rPr>
            <a:t>Государственный комитет Республики Башкортостан по жилищному и строительному надзору</a:t>
          </a:r>
        </a:p>
      </dsp:txBody>
      <dsp:txXfrm>
        <a:off x="925334" y="1885396"/>
        <a:ext cx="1531547" cy="870439"/>
      </dsp:txXfrm>
    </dsp:sp>
    <dsp:sp modelId="{24192E90-DFC8-47FF-8C9E-AC6A79991B6A}">
      <dsp:nvSpPr>
        <dsp:cNvPr id="0" name=""/>
        <dsp:cNvSpPr/>
      </dsp:nvSpPr>
      <dsp:spPr>
        <a:xfrm>
          <a:off x="117941" y="2312453"/>
          <a:ext cx="743408" cy="446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ул. Степана Халтурина, д. 28, г. Уфа</a:t>
          </a:r>
        </a:p>
      </dsp:txBody>
      <dsp:txXfrm>
        <a:off x="117941" y="2312453"/>
        <a:ext cx="743408" cy="446045"/>
      </dsp:txXfrm>
    </dsp:sp>
    <dsp:sp modelId="{210B048B-E954-414A-9AAF-A564B81D26D7}">
      <dsp:nvSpPr>
        <dsp:cNvPr id="0" name=""/>
        <dsp:cNvSpPr/>
      </dsp:nvSpPr>
      <dsp:spPr>
        <a:xfrm>
          <a:off x="1321478" y="2801759"/>
          <a:ext cx="743408" cy="446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/>
            <a:t>тел. 8 (347) 218-10-65</a:t>
          </a:r>
        </a:p>
      </dsp:txBody>
      <dsp:txXfrm>
        <a:off x="1321478" y="2801759"/>
        <a:ext cx="743408" cy="446045"/>
      </dsp:txXfrm>
    </dsp:sp>
    <dsp:sp modelId="{87797320-F8B4-469A-A236-DA427E37A2C9}">
      <dsp:nvSpPr>
        <dsp:cNvPr id="0" name=""/>
        <dsp:cNvSpPr/>
      </dsp:nvSpPr>
      <dsp:spPr>
        <a:xfrm>
          <a:off x="2494740" y="2305382"/>
          <a:ext cx="743408" cy="446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/>
            <a:t>эл. почта </a:t>
          </a:r>
          <a:r>
            <a:rPr lang="en-US" sz="500" kern="1200"/>
            <a:t>gkzsn</a:t>
          </a:r>
          <a:r>
            <a:rPr lang="ru-RU" sz="500" kern="1200"/>
            <a:t>@</a:t>
          </a:r>
          <a:r>
            <a:rPr lang="en-US" sz="500" kern="1200"/>
            <a:t>bashkortostan</a:t>
          </a:r>
          <a:r>
            <a:rPr lang="ru-RU" sz="500" kern="1200"/>
            <a:t>.</a:t>
          </a:r>
          <a:r>
            <a:rPr lang="en-US" sz="500" kern="1200"/>
            <a:t>ru</a:t>
          </a:r>
          <a:endParaRPr lang="ru-RU" sz="500" kern="1200"/>
        </a:p>
      </dsp:txBody>
      <dsp:txXfrm>
        <a:off x="2494740" y="2305382"/>
        <a:ext cx="743408" cy="446045"/>
      </dsp:txXfrm>
    </dsp:sp>
    <dsp:sp modelId="{E620FC43-4D92-4849-99B4-EFBEF80A6A46}">
      <dsp:nvSpPr>
        <dsp:cNvPr id="0" name=""/>
        <dsp:cNvSpPr/>
      </dsp:nvSpPr>
      <dsp:spPr>
        <a:xfrm>
          <a:off x="783538" y="3565320"/>
          <a:ext cx="1819284" cy="9732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>
              <a:solidFill>
                <a:schemeClr val="tx1"/>
              </a:solidFill>
            </a:rPr>
            <a:t>Управление Федеральной службы по надзору в сфере защиты прав потребителей и благополучия человека по Республике Башкортостан</a:t>
          </a:r>
        </a:p>
      </dsp:txBody>
      <dsp:txXfrm>
        <a:off x="783538" y="3565320"/>
        <a:ext cx="1819284" cy="973283"/>
      </dsp:txXfrm>
    </dsp:sp>
    <dsp:sp modelId="{71C31803-CEB3-49AF-8274-25A113EC1CE5}">
      <dsp:nvSpPr>
        <dsp:cNvPr id="0" name=""/>
        <dsp:cNvSpPr/>
      </dsp:nvSpPr>
      <dsp:spPr>
        <a:xfrm>
          <a:off x="1" y="4060271"/>
          <a:ext cx="743408" cy="446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ул. Рихарда Зорге, д. 58, г. Уфа</a:t>
          </a:r>
        </a:p>
      </dsp:txBody>
      <dsp:txXfrm>
        <a:off x="1" y="4060271"/>
        <a:ext cx="743408" cy="446045"/>
      </dsp:txXfrm>
    </dsp:sp>
    <dsp:sp modelId="{3425C6E6-9996-4A13-BC27-E72FF50F5A09}">
      <dsp:nvSpPr>
        <dsp:cNvPr id="0" name=""/>
        <dsp:cNvSpPr/>
      </dsp:nvSpPr>
      <dsp:spPr>
        <a:xfrm>
          <a:off x="1321476" y="4609032"/>
          <a:ext cx="743408" cy="446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/>
            <a:t>тел. 8 (347) 229-90-34</a:t>
          </a:r>
        </a:p>
      </dsp:txBody>
      <dsp:txXfrm>
        <a:off x="1321476" y="4609032"/>
        <a:ext cx="743408" cy="446045"/>
      </dsp:txXfrm>
    </dsp:sp>
    <dsp:sp modelId="{73EDB064-907F-418D-97E1-4ABAF4697EDD}">
      <dsp:nvSpPr>
        <dsp:cNvPr id="0" name=""/>
        <dsp:cNvSpPr/>
      </dsp:nvSpPr>
      <dsp:spPr>
        <a:xfrm>
          <a:off x="2595408" y="4127384"/>
          <a:ext cx="743408" cy="446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/>
            <a:t>эл. почта </a:t>
          </a:r>
          <a:r>
            <a:rPr lang="en-US" sz="500" kern="1200"/>
            <a:t>rpnrb</a:t>
          </a:r>
          <a:r>
            <a:rPr lang="ru-RU" sz="500" kern="1200"/>
            <a:t>@02.</a:t>
          </a:r>
          <a:r>
            <a:rPr lang="en-US" sz="500" kern="1200"/>
            <a:t>rospotrebnadzor</a:t>
          </a:r>
          <a:r>
            <a:rPr lang="ru-RU" sz="500" kern="1200"/>
            <a:t>.</a:t>
          </a:r>
          <a:r>
            <a:rPr lang="en-US" sz="500" kern="1200"/>
            <a:t>ru</a:t>
          </a:r>
          <a:endParaRPr lang="ru-RU" sz="500" kern="1200"/>
        </a:p>
      </dsp:txBody>
      <dsp:txXfrm>
        <a:off x="2595408" y="4127384"/>
        <a:ext cx="743408" cy="446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D718FF60-5C35-445D-8122-4C4C019AD4B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35235"/>
          <a:stretch/>
        </p:blipFill>
        <p:spPr>
          <a:xfrm>
            <a:off x="8545548" y="4425194"/>
            <a:ext cx="1353463" cy="2168553"/>
          </a:xfrm>
          <a:prstGeom prst="rect">
            <a:avLst/>
          </a:prstGeom>
          <a:effectLst>
            <a:softEdge rad="317500"/>
          </a:effec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9AFD4933-07AA-4016-98F3-F1D5F5A2C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799741"/>
              </p:ext>
            </p:extLst>
          </p:nvPr>
        </p:nvGraphicFramePr>
        <p:xfrm>
          <a:off x="1879134" y="276838"/>
          <a:ext cx="10041624" cy="631690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347208">
                  <a:extLst>
                    <a:ext uri="{9D8B030D-6E8A-4147-A177-3AD203B41FA5}">
                      <a16:colId xmlns:a16="http://schemas.microsoft.com/office/drawing/2014/main" val="2462007664"/>
                    </a:ext>
                  </a:extLst>
                </a:gridCol>
                <a:gridCol w="3347208">
                  <a:extLst>
                    <a:ext uri="{9D8B030D-6E8A-4147-A177-3AD203B41FA5}">
                      <a16:colId xmlns:a16="http://schemas.microsoft.com/office/drawing/2014/main" val="401790627"/>
                    </a:ext>
                  </a:extLst>
                </a:gridCol>
                <a:gridCol w="3347208">
                  <a:extLst>
                    <a:ext uri="{9D8B030D-6E8A-4147-A177-3AD203B41FA5}">
                      <a16:colId xmlns:a16="http://schemas.microsoft.com/office/drawing/2014/main" val="1067934504"/>
                    </a:ext>
                  </a:extLst>
                </a:gridCol>
              </a:tblGrid>
              <a:tr h="63169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pPr marR="540385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</a:p>
                    <a:p>
                      <a:pPr marR="540385" algn="ctr"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540385" algn="ctr"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540385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</a:rPr>
                        <a:t> Прокуратура </a:t>
                      </a: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</a:rPr>
                        <a:t>Кармаскалинского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</a:rPr>
                        <a:t> района </a:t>
                      </a:r>
                    </a:p>
                    <a:p>
                      <a:pPr marR="540385"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с. Кармаскалы, ул. Строительная, 7</a:t>
                      </a:r>
                    </a:p>
                    <a:p>
                      <a:pPr marR="540385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Тел. 8(34765)2-23-48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/>
                        <a:t>Прокуратура Республики Башкортостан</a:t>
                      </a:r>
                    </a:p>
                    <a:p>
                      <a:pPr algn="ctr"/>
                      <a:r>
                        <a:rPr lang="ru-RU" sz="1300" dirty="0"/>
                        <a:t>Прокуратура </a:t>
                      </a:r>
                      <a:r>
                        <a:rPr lang="ru-RU" sz="1300" dirty="0" err="1"/>
                        <a:t>Кармаскалинского</a:t>
                      </a:r>
                      <a:r>
                        <a:rPr lang="ru-RU" sz="1300" dirty="0"/>
                        <a:t> района</a:t>
                      </a:r>
                    </a:p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300" dirty="0">
                          <a:solidFill>
                            <a:schemeClr val="tx1"/>
                          </a:solidFill>
                        </a:rPr>
                        <a:t>2022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800859"/>
                  </a:ext>
                </a:extLst>
              </a:tr>
            </a:tbl>
          </a:graphicData>
        </a:graphic>
      </p:graphicFrame>
      <p:sp>
        <p:nvSpPr>
          <p:cNvPr id="5" name="Пузырек для мыслей: облако 4">
            <a:extLst>
              <a:ext uri="{FF2B5EF4-FFF2-40B4-BE49-F238E27FC236}">
                <a16:creationId xmlns:a16="http://schemas.microsoft.com/office/drawing/2014/main" id="{C05329CE-835A-4872-A5DD-16A7028CE215}"/>
              </a:ext>
            </a:extLst>
          </p:cNvPr>
          <p:cNvSpPr/>
          <p:nvPr/>
        </p:nvSpPr>
        <p:spPr>
          <a:xfrm>
            <a:off x="8624065" y="1807517"/>
            <a:ext cx="3188515" cy="2357308"/>
          </a:xfrm>
          <a:prstGeom prst="cloud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КУДА И КАК ОБРАТИТЬСЯ С ЖАЛОБОЙ О НАРУШЕНИИ ЖИЛИЩНЫХ ПРАВ</a:t>
            </a:r>
          </a:p>
        </p:txBody>
      </p:sp>
      <p:graphicFrame>
        <p:nvGraphicFramePr>
          <p:cNvPr id="11" name="Схема 10">
            <a:extLst>
              <a:ext uri="{FF2B5EF4-FFF2-40B4-BE49-F238E27FC236}">
                <a16:creationId xmlns:a16="http://schemas.microsoft.com/office/drawing/2014/main" id="{77921CFD-C42F-418A-98FC-F609E34593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4735155"/>
              </p:ext>
            </p:extLst>
          </p:nvPr>
        </p:nvGraphicFramePr>
        <p:xfrm>
          <a:off x="1879134" y="276838"/>
          <a:ext cx="3338817" cy="6304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08752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FF13CEF-470E-4DDA-B037-75CC27D5A9A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E4"/>
              </a:clrFrom>
              <a:clrTo>
                <a:srgbClr val="FFFFE4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7000"/>
                    </a14:imgEffect>
                    <a14:imgEffect>
                      <a14:colorTemperature colorTemp="11500"/>
                    </a14:imgEffect>
                    <a14:imgEffect>
                      <a14:saturation sat="123000"/>
                    </a14:imgEffect>
                    <a14:imgEffect>
                      <a14:brightnessContrast bright="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771466" y="232856"/>
            <a:ext cx="3058583" cy="2272219"/>
          </a:xfrm>
          <a:prstGeom prst="rect">
            <a:avLst/>
          </a:prstGeom>
          <a:effectLst>
            <a:reflection stA="0" endPos="65000" dir="5400000" sy="-100000" algn="bl" rotWithShape="0"/>
            <a:softEdge rad="50800"/>
          </a:effec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5480F72-FCA8-4A5A-B9A6-706723AADF5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39037" y="155448"/>
            <a:ext cx="1765374" cy="124472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5F59E41-C4AC-42D5-9629-7DA46A5276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5465" y="3668889"/>
            <a:ext cx="3556001" cy="3088527"/>
          </a:xfrm>
          <a:prstGeom prst="rect">
            <a:avLst/>
          </a:prstGeom>
          <a:effectLst>
            <a:softEdge rad="12700"/>
          </a:effec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6AFC697-FCC6-4466-8B40-B6AA483771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243374"/>
              </p:ext>
            </p:extLst>
          </p:nvPr>
        </p:nvGraphicFramePr>
        <p:xfrm>
          <a:off x="1809750" y="155448"/>
          <a:ext cx="10112885" cy="6702552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409268">
                  <a:extLst>
                    <a:ext uri="{9D8B030D-6E8A-4147-A177-3AD203B41FA5}">
                      <a16:colId xmlns:a16="http://schemas.microsoft.com/office/drawing/2014/main" val="2326324998"/>
                    </a:ext>
                  </a:extLst>
                </a:gridCol>
                <a:gridCol w="3477307">
                  <a:extLst>
                    <a:ext uri="{9D8B030D-6E8A-4147-A177-3AD203B41FA5}">
                      <a16:colId xmlns:a16="http://schemas.microsoft.com/office/drawing/2014/main" val="1649948789"/>
                    </a:ext>
                  </a:extLst>
                </a:gridCol>
                <a:gridCol w="3226310">
                  <a:extLst>
                    <a:ext uri="{9D8B030D-6E8A-4147-A177-3AD203B41FA5}">
                      <a16:colId xmlns:a16="http://schemas.microsoft.com/office/drawing/2014/main" val="1314447092"/>
                    </a:ext>
                  </a:extLst>
                </a:gridCol>
              </a:tblGrid>
              <a:tr h="6702552">
                <a:tc>
                  <a:txBody>
                    <a:bodyPr/>
                    <a:lstStyle/>
                    <a:p>
                      <a:r>
                        <a:rPr lang="ru-RU" dirty="0">
                          <a:effectLst>
                            <a:reflection stA="26000" endPos="65000" dist="50800" dir="5400000" sy="-100000" algn="bl" rotWithShape="0"/>
                          </a:effectLst>
                        </a:rPr>
                        <a:t>              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>
                            <a:reflection stA="26000" endPos="65000" dist="50800" dir="5400000" sy="-100000" algn="bl" rotWithShape="0"/>
                          </a:effectLst>
                        </a:rPr>
                        <a:t>Куда и как жаловаться на</a:t>
                      </a:r>
                    </a:p>
                    <a:p>
                      <a:r>
                        <a:rPr lang="ru-RU" sz="1300" dirty="0">
                          <a:solidFill>
                            <a:schemeClr val="tx1"/>
                          </a:solidFill>
                          <a:effectLst>
                            <a:reflection stA="26000" endPos="65000" dist="50800" dir="5400000" sy="-100000" algn="bl" rotWithShape="0"/>
                          </a:effectLst>
                        </a:rPr>
                        <a:t>                  управляющую организацию</a:t>
                      </a:r>
                    </a:p>
                    <a:p>
                      <a:pPr indent="0"/>
                      <a:r>
                        <a:rPr lang="ru-RU" sz="1300" dirty="0">
                          <a:solidFill>
                            <a:schemeClr val="tx1"/>
                          </a:solidFill>
                          <a:effectLst>
                            <a:reflection stA="26000" endPos="65000" dist="50800" dir="5400000" sy="-100000" algn="bl" rotWithShape="0"/>
                          </a:effectLst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indent="0"/>
                      <a:endParaRPr lang="ru-RU" sz="1300" b="0" i="0" kern="0" baseline="0" dirty="0">
                        <a:solidFill>
                          <a:schemeClr val="tx1"/>
                        </a:solidFill>
                        <a:effectLst>
                          <a:reflection stA="26000" endPos="65000" dist="50800" dir="5400000" sy="-100000" algn="bl" rotWithShape="0"/>
                        </a:effectLst>
                      </a:endParaRPr>
                    </a:p>
                    <a:p>
                      <a:pPr indent="0"/>
                      <a:endParaRPr lang="ru-RU" sz="1300" b="0" i="0" kern="0" baseline="0" dirty="0">
                        <a:solidFill>
                          <a:schemeClr val="tx1"/>
                        </a:solidFill>
                        <a:effectLst>
                          <a:reflection stA="26000" endPos="65000" dist="50800" dir="5400000" sy="-100000" algn="bl" rotWithShape="0"/>
                        </a:effectLst>
                      </a:endParaRPr>
                    </a:p>
                    <a:p>
                      <a:pPr indent="0" algn="just"/>
                      <a:r>
                        <a:rPr lang="ru-RU" sz="1050" b="0" i="0" kern="0" baseline="0" dirty="0">
                          <a:solidFill>
                            <a:schemeClr val="tx1"/>
                          </a:solidFill>
                          <a:effectLst>
                            <a:reflection stA="26000" endPos="65000" dist="50800" dir="5400000" sy="-100000" algn="bl" rotWithShape="0"/>
                          </a:effectLst>
                        </a:rPr>
                        <a:t>Для обеспечения граждан информацией о жилищно-коммунальном хозяйстве в соответствии с Федеральным законом от 21.07.2014 № 209-ФЗ «О государственной информационной системе жилищно-коммунального хозяйства»  по адресу dom.gosuslugi.ru функционирует государственная информационная система жилищно-коммунального хозяйства - ГИС ЖКХ, которая содержит информацию: </a:t>
                      </a:r>
                    </a:p>
                    <a:p>
                      <a:pPr marL="0" indent="0" algn="just">
                        <a:buFontTx/>
                        <a:buChar char="-"/>
                      </a:pPr>
                      <a:r>
                        <a:rPr lang="ru-RU" sz="1050" b="0" i="0" kern="0" baseline="0" dirty="0">
                          <a:solidFill>
                            <a:schemeClr val="tx1"/>
                          </a:solidFill>
                          <a:effectLst>
                            <a:reflection stA="26000" endPos="65000" dist="50800" dir="5400000" sy="-100000" algn="bl" rotWithShape="0"/>
                          </a:effectLst>
                        </a:rPr>
                        <a:t>о жилищном фонде,  </a:t>
                      </a:r>
                    </a:p>
                    <a:p>
                      <a:pPr marL="0" indent="0" algn="just">
                        <a:buFontTx/>
                        <a:buChar char="-"/>
                      </a:pPr>
                      <a:r>
                        <a:rPr lang="ru-RU" sz="1050" b="0" i="0" kern="0" baseline="0" dirty="0">
                          <a:solidFill>
                            <a:schemeClr val="tx1"/>
                          </a:solidFill>
                          <a:effectLst>
                            <a:reflection stA="26000" endPos="65000" dist="50800" dir="5400000" sy="-100000" algn="bl" rotWithShape="0"/>
                          </a:effectLst>
                        </a:rPr>
                        <a:t> стоимости и перечне услуг по управлению общим имуществом в многоквартирных домах,  </a:t>
                      </a:r>
                    </a:p>
                    <a:p>
                      <a:pPr marL="0" indent="0" algn="just">
                        <a:buFontTx/>
                        <a:buChar char="-"/>
                      </a:pPr>
                      <a:r>
                        <a:rPr lang="ru-RU" sz="1050" b="0" i="0" kern="0" baseline="0" dirty="0">
                          <a:solidFill>
                            <a:schemeClr val="tx1"/>
                          </a:solidFill>
                          <a:effectLst>
                            <a:reflection stA="26000" endPos="65000" dist="50800" dir="5400000" sy="-100000" algn="bl" rotWithShape="0"/>
                          </a:effectLst>
                        </a:rPr>
                        <a:t> работах по содержанию и ремонту общего </a:t>
                      </a:r>
                    </a:p>
                    <a:p>
                      <a:pPr marL="0" indent="0" algn="just"/>
                      <a:r>
                        <a:rPr lang="ru-RU" sz="1050" b="0" i="0" kern="0" baseline="0" dirty="0">
                          <a:solidFill>
                            <a:schemeClr val="tx1"/>
                          </a:solidFill>
                          <a:effectLst>
                            <a:reflection stA="26000" endPos="65000" dist="50800" dir="5400000" sy="-100000" algn="bl" rotWithShape="0"/>
                          </a:effectLst>
                        </a:rPr>
                        <a:t>имущества в многоквартирных домах,  </a:t>
                      </a:r>
                    </a:p>
                    <a:p>
                      <a:pPr marL="0" indent="0" algn="just">
                        <a:buFontTx/>
                        <a:buChar char="-"/>
                      </a:pPr>
                      <a:r>
                        <a:rPr lang="ru-RU" sz="1050" b="0" i="0" kern="0" baseline="0" dirty="0">
                          <a:solidFill>
                            <a:schemeClr val="tx1"/>
                          </a:solidFill>
                          <a:effectLst>
                            <a:reflection stA="26000" endPos="65000" dist="50800" dir="5400000" sy="-100000" algn="bl" rotWithShape="0"/>
                          </a:effectLst>
                        </a:rPr>
                        <a:t> предоставлении коммунальных услуг и поставках ресурсов, необходимых для предоставления коммунальных услуг,</a:t>
                      </a:r>
                    </a:p>
                    <a:p>
                      <a:pPr marL="0" indent="0" algn="just">
                        <a:buFontTx/>
                        <a:buChar char="-"/>
                      </a:pPr>
                      <a:r>
                        <a:rPr lang="ru-RU" sz="1050" b="0" i="0" kern="0" baseline="0" dirty="0">
                          <a:solidFill>
                            <a:schemeClr val="tx1"/>
                          </a:solidFill>
                          <a:effectLst>
                            <a:reflection stA="26000" endPos="65000" dist="50800" dir="5400000" sy="-100000" algn="bl" rotWithShape="0"/>
                          </a:effectLst>
                        </a:rPr>
                        <a:t>  размере платы за жилое помещение и коммунальные услуги,</a:t>
                      </a:r>
                    </a:p>
                    <a:p>
                      <a:pPr marL="0" indent="0" algn="just">
                        <a:buFontTx/>
                        <a:buChar char="-"/>
                      </a:pPr>
                      <a:r>
                        <a:rPr lang="ru-RU" sz="1050" b="0" i="0" kern="0" baseline="0" dirty="0">
                          <a:solidFill>
                            <a:schemeClr val="tx1"/>
                          </a:solidFill>
                          <a:effectLst>
                            <a:reflection stA="26000" endPos="65000" dist="50800" dir="5400000" sy="-100000" algn="bl" rotWithShape="0"/>
                          </a:effectLst>
                        </a:rPr>
                        <a:t> задолженности по указанной плате,</a:t>
                      </a:r>
                    </a:p>
                    <a:p>
                      <a:pPr marL="0" indent="0" algn="just">
                        <a:buFontTx/>
                        <a:buChar char="-"/>
                      </a:pPr>
                      <a:r>
                        <a:rPr lang="ru-RU" sz="1050" b="0" i="0" kern="0" baseline="0" dirty="0">
                          <a:solidFill>
                            <a:schemeClr val="tx1"/>
                          </a:solidFill>
                          <a:effectLst>
                            <a:reflection stA="26000" endPos="65000" dist="50800" dir="5400000" sy="-100000" algn="bl" rotWithShape="0"/>
                          </a:effectLst>
                        </a:rPr>
                        <a:t> об объектах коммунальной и инженерной инфраструктур,  </a:t>
                      </a:r>
                    </a:p>
                    <a:p>
                      <a:pPr marL="0" indent="0" algn="just">
                        <a:buFontTx/>
                        <a:buChar char="-"/>
                      </a:pPr>
                      <a:r>
                        <a:rPr lang="ru-RU" sz="1050" b="0" i="0" kern="0" baseline="0" dirty="0">
                          <a:solidFill>
                            <a:schemeClr val="tx1"/>
                          </a:solidFill>
                          <a:effectLst>
                            <a:reflection stA="26000" endPos="65000" dist="50800" dir="5400000" sy="-100000" algn="bl" rotWithShape="0"/>
                          </a:effectLst>
                        </a:rPr>
                        <a:t> иная информация, связанная с жилищно-коммунальным 	хозяйством. 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sz="1050" b="0" i="0" kern="0" baseline="0" dirty="0">
                          <a:solidFill>
                            <a:schemeClr val="tx1"/>
                          </a:solidFill>
                          <a:effectLst>
                            <a:reflection stA="26000" endPos="65000" dist="50800" dir="5400000" sy="-100000" algn="bl" rotWithShape="0"/>
                          </a:effectLst>
                        </a:rPr>
                        <a:t>Зная информацию об организации, обслуживающей Ваш многоквартирный дом, необходимо направить туда заявление, в котором указать: свою фамилию, имя, отчество (при наличии),   электронный адрес или почтовый адрес для ответа,  суть проблемы. </a:t>
                      </a:r>
                    </a:p>
                    <a:p>
                      <a:pPr algn="just"/>
                      <a:endParaRPr lang="ru-RU" sz="1100" b="0" i="0" kern="0" baseline="0" dirty="0">
                        <a:solidFill>
                          <a:schemeClr val="tx1"/>
                        </a:solidFill>
                        <a:effectLst>
                          <a:reflection stA="26000" endPos="65000" dist="50800" dir="5400000" sy="-100000" algn="bl" rotWithShape="0"/>
                        </a:effectLs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50" b="0" dirty="0">
                          <a:solidFill>
                            <a:schemeClr val="tx1"/>
                          </a:solidFill>
                        </a:rPr>
                        <a:t>Если управляющей организацией заявление гражданина оставлено без внимания, либо в установленный законом 30-дневный срок ответ на заявление не дан, необходимо обращаться с жалобой в уполномоченный орган.  </a:t>
                      </a:r>
                    </a:p>
                    <a:p>
                      <a:pPr algn="just"/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ru-RU" sz="1050" b="0" dirty="0">
                          <a:solidFill>
                            <a:schemeClr val="tx1"/>
                          </a:solidFill>
                        </a:rPr>
                        <a:t>Жалобы по вопросам ЖКХ (на качество предоставления коммунальных услуг, содержания общего имущества, на проблемы с уборкой подъездов и придомовой территории, с вентиляцией, канализацией, кровлей,  на размер платы за коммунальные услуги и др.) рассматривает Государственный комитет Республики Башкортостан по жилищному и строительному надзору</a:t>
                      </a:r>
                    </a:p>
                  </a:txBody>
                  <a:tcP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  <a:p>
                      <a:endParaRPr lang="ru-RU" sz="1050" dirty="0"/>
                    </a:p>
                    <a:p>
                      <a:endParaRPr lang="ru-RU" sz="1050" dirty="0"/>
                    </a:p>
                    <a:p>
                      <a:endParaRPr lang="ru-RU" sz="1050" dirty="0"/>
                    </a:p>
                    <a:p>
                      <a:endParaRPr lang="ru-RU" sz="1050" dirty="0"/>
                    </a:p>
                    <a:p>
                      <a:endParaRPr lang="ru-RU" sz="1050" dirty="0"/>
                    </a:p>
                    <a:p>
                      <a:endParaRPr lang="ru-RU" sz="1050" dirty="0"/>
                    </a:p>
                    <a:p>
                      <a:endParaRPr lang="ru-RU" sz="1050" dirty="0"/>
                    </a:p>
                    <a:p>
                      <a:endParaRPr lang="ru-RU" sz="1050" dirty="0"/>
                    </a:p>
                    <a:p>
                      <a:endParaRPr lang="ru-RU" sz="1050" dirty="0"/>
                    </a:p>
                    <a:p>
                      <a:endParaRPr lang="ru-RU" sz="1050" dirty="0"/>
                    </a:p>
                    <a:p>
                      <a:endParaRPr lang="ru-RU" sz="1050" dirty="0"/>
                    </a:p>
                    <a:p>
                      <a:endParaRPr lang="ru-RU" sz="1050" dirty="0"/>
                    </a:p>
                    <a:p>
                      <a:endParaRPr lang="ru-RU" sz="1050" dirty="0"/>
                    </a:p>
                    <a:p>
                      <a:endParaRPr lang="ru-RU" sz="1050" dirty="0"/>
                    </a:p>
                    <a:p>
                      <a:endParaRPr lang="ru-RU" sz="1050" dirty="0"/>
                    </a:p>
                    <a:p>
                      <a:endParaRPr lang="ru-RU" sz="1050" dirty="0"/>
                    </a:p>
                    <a:p>
                      <a:endParaRPr lang="ru-RU" sz="1050" dirty="0"/>
                    </a:p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</a:rPr>
                        <a:t>Кто в ответе за «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</a:rPr>
                        <a:t>неответ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</a:rPr>
                        <a:t>»? 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100" b="0" dirty="0">
                          <a:solidFill>
                            <a:schemeClr val="tx1"/>
                          </a:solidFill>
                        </a:rPr>
                        <a:t>Для должностных лиц, нарушивших  установленный законодательством Российской Федерации порядок рассмотрения обращений, предусмотрена административная ответственность по ст. 5.59 Кодекса Российской Федерации об административных правонарушениях.  </a:t>
                      </a:r>
                    </a:p>
                    <a:p>
                      <a:pPr algn="ctr"/>
                      <a:r>
                        <a:rPr lang="ru-RU" sz="1100" b="0" dirty="0">
                          <a:solidFill>
                            <a:schemeClr val="tx1"/>
                          </a:solidFill>
                        </a:rPr>
                        <a:t>Нарушителю грозит штраф  от 5 до 10 тысяч рублей.  Дело об административном правонарушении по указанной статье вправе возбудить прокурор. </a:t>
                      </a:r>
                    </a:p>
                  </a:txBody>
                  <a:tcPr>
                    <a:solidFill>
                      <a:schemeClr val="bg2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30153"/>
                  </a:ext>
                </a:extLst>
              </a:tr>
            </a:tbl>
          </a:graphicData>
        </a:graphic>
      </p:graphicFrame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id="{74C42788-7CD8-42C7-9B9B-CB554A2FF021}"/>
              </a:ext>
            </a:extLst>
          </p:cNvPr>
          <p:cNvSpPr/>
          <p:nvPr/>
        </p:nvSpPr>
        <p:spPr>
          <a:xfrm>
            <a:off x="6600825" y="1190625"/>
            <a:ext cx="514350" cy="5810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82581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79</TotalTime>
  <Words>459</Words>
  <Application>Microsoft Office PowerPoint</Application>
  <PresentationFormat>Широкоэкранный</PresentationFormat>
  <Paragraphs>113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.</dc:creator>
  <cp:lastModifiedBy>Давлетов Айдар Филюзович</cp:lastModifiedBy>
  <cp:revision>9</cp:revision>
  <dcterms:created xsi:type="dcterms:W3CDTF">2022-05-03T13:11:26Z</dcterms:created>
  <dcterms:modified xsi:type="dcterms:W3CDTF">2022-05-06T05:54:46Z</dcterms:modified>
</cp:coreProperties>
</file>